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87" r:id="rId3"/>
  </p:sldMasterIdLst>
  <p:notesMasterIdLst>
    <p:notesMasterId r:id="rId17"/>
  </p:notesMasterIdLst>
  <p:sldIdLst>
    <p:sldId id="529" r:id="rId4"/>
    <p:sldId id="1257" r:id="rId5"/>
    <p:sldId id="1036" r:id="rId6"/>
    <p:sldId id="1037" r:id="rId7"/>
    <p:sldId id="1286" r:id="rId8"/>
    <p:sldId id="1245" r:id="rId9"/>
    <p:sldId id="1247" r:id="rId10"/>
    <p:sldId id="937" r:id="rId11"/>
    <p:sldId id="1287" r:id="rId12"/>
    <p:sldId id="1288" r:id="rId13"/>
    <p:sldId id="1289" r:id="rId14"/>
    <p:sldId id="1290" r:id="rId15"/>
    <p:sldId id="9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Грихина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0001"/>
    <a:srgbClr val="B688B7"/>
    <a:srgbClr val="4E71C1"/>
    <a:srgbClr val="5D9EEA"/>
    <a:srgbClr val="BEDDF9"/>
    <a:srgbClr val="FF966E"/>
    <a:srgbClr val="CE2E1A"/>
    <a:srgbClr val="FF4934"/>
    <a:srgbClr val="9AC2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 autoAdjust="0"/>
    <p:restoredTop sz="99306" autoAdjust="0"/>
  </p:normalViewPr>
  <p:slideViewPr>
    <p:cSldViewPr>
      <p:cViewPr>
        <p:scale>
          <a:sx n="75" d="100"/>
          <a:sy n="75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7DD0D90-6155-4204-8DC0-79721D66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719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89B2C-9DDB-41C2-9326-505467192333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7190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82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08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91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423BE0-671C-4AB4-9C05-8D93CFADD744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200652-5C7C-4B89-B8B7-63D94066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33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F93B6A-018A-4E7C-B9CA-726A0E68A6AC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104768-47E8-4762-A745-DF91E1EFC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51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CB181-DA97-4A87-91F7-A25D458A8152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B151CE-4287-48EE-BF24-6C3C0F7D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78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A733DA-5209-4896-9CA5-7D19E01D92EB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A44922-2072-43B9-995B-994D09B33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74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257B7E-4A4E-43C1-A482-998483A01454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4CE498-17FF-434C-BF77-19D14CF56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703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9F071E-91EA-4E8D-8E4D-5A2C643C4A58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9A18CE-0A9D-4BEF-A051-A7C04A27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520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57D653-0A21-4D71-B1EA-73EA8FFC0EDF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1268A-7BDB-44B8-BC3D-475F75B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83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4825DD-BA63-43E3-8B6B-DA725D99BF1B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DADE72-1319-424A-85E7-6EEF306E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9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46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021FE-E0AE-4A35-82A5-3412F3A0E0F9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00EA47-E656-43F8-9031-65DDB13F7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73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7A2B11-34DD-4A4C-A61B-D3293F80E01B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763BBD-A982-4FB8-ADA2-4D301858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99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37198-E885-4C54-9111-AF26E934150F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FC9BA8-1E70-4465-A469-D28BDFA9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097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115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602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02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628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784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359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30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479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123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149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13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50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70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0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5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14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81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3E3B47-F62D-4BF2-96BF-078F88DA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AF4DE-E13A-49FE-B76D-756733ACD674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F96B8-7CFE-4157-A1A1-FF9C4F84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3E3B47-F62D-4BF2-96BF-078F88DA6C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2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066800"/>
            <a:ext cx="9144000" cy="1523999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599"/>
            <a:ext cx="8839200" cy="830993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2400" dirty="0" smtClean="0"/>
              <a:t>История успеха запуска сайта ГК «Стройся», как готовое решение помогло существенно сократить издержки. </a:t>
            </a:r>
            <a:endParaRPr lang="ru-RU" sz="2400" b="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40996" y="2586440"/>
            <a:ext cx="4657089" cy="676276"/>
          </a:xfrm>
          <a:prstGeom prst="rect">
            <a:avLst/>
          </a:prstGeom>
          <a:solidFill>
            <a:srgbClr val="C7E9FA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69772" y="2658534"/>
            <a:ext cx="3999537" cy="49243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3B3838"/>
                </a:solidFill>
                <a:cs typeface="Arial"/>
              </a:rPr>
              <a:t>Манжетов</a:t>
            </a:r>
            <a:r>
              <a:rPr lang="ru-RU" sz="1600" b="1" dirty="0" smtClean="0">
                <a:solidFill>
                  <a:srgbClr val="3B3838"/>
                </a:solidFill>
                <a:cs typeface="Arial"/>
              </a:rPr>
              <a:t> Иван</a:t>
            </a:r>
          </a:p>
          <a:p>
            <a:pPr algn="ctr"/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Директор «Синтез интеллектуальных систем»</a:t>
            </a:r>
            <a:endParaRPr lang="ru-RU" sz="1000" dirty="0"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23" name="Picture 9" descr="C:\Users\filippov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5320" y="114638"/>
            <a:ext cx="1095305" cy="2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DIsign\Битрикс\4 декабря 2015\Презентация\Картинки к презентациям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86200"/>
            <a:ext cx="3657600" cy="1104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604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5720" y="221233"/>
            <a:ext cx="6813280" cy="845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3600" dirty="0" smtClean="0">
                <a:solidFill>
                  <a:srgbClr val="000000"/>
                </a:solidFill>
                <a:latin typeface="Calibri"/>
                <a:cs typeface="Calibri"/>
              </a:rPr>
              <a:t>Лэндинг для франшизы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186620"/>
            <a:ext cx="8001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439025" cy="472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31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5720" y="221233"/>
            <a:ext cx="6813280" cy="845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0000"/>
                </a:solidFill>
                <a:latin typeface="Calibri"/>
                <a:cs typeface="Calibri"/>
              </a:rPr>
              <a:t>Конструктор блоков</a:t>
            </a:r>
            <a:endParaRPr lang="kk-KZ" sz="36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186620"/>
            <a:ext cx="8001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749788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3586163" cy="480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31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5720" y="221233"/>
            <a:ext cx="6813280" cy="845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0000"/>
                </a:solidFill>
                <a:latin typeface="Calibri"/>
                <a:cs typeface="Calibri"/>
              </a:rPr>
              <a:t>Список блоков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Calibri"/>
                <a:cs typeface="Calibri"/>
              </a:rPr>
              <a:t>можно включать, отключать, менять местами</a:t>
            </a:r>
            <a:endParaRPr lang="kk-KZ" sz="36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186620"/>
            <a:ext cx="8001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05012" y="1295401"/>
            <a:ext cx="41907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u="sng" dirty="0" smtClean="0"/>
              <a:t>Блок «ПРЕИМУЩЕСТВА»</a:t>
            </a:r>
            <a:r>
              <a:rPr lang="ru-RU" sz="1600" b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«ПРИЧИНЫ ДЛЯ ПОКУПКИ»</a:t>
            </a:r>
            <a:r>
              <a:rPr lang="ru-RU" sz="1600" b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«ТЕКСТОВЫЙ»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err="1" smtClean="0"/>
              <a:t>Промоблок</a:t>
            </a:r>
            <a:r>
              <a:rPr lang="ru-RU" sz="1600" u="sng" dirty="0" smtClean="0"/>
              <a:t> «ПРОДУКТ (ВИДЕО)»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«СЕРТИФИКАТЫ (КАЧЕСТВО)»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 ГАРАНТИИ»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«СХЕМА НАШЕЙ РАБОТЫ»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Блоки «ПРОДУКЦИЯ»</a:t>
            </a:r>
            <a:r>
              <a:rPr lang="ru-RU" sz="1600" b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«ОТЗЫВЫ»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u="sng" dirty="0" smtClean="0"/>
              <a:t>Блок «НАШИ ПАРТНЕРЫ»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«ГОТОВЫЕ ПРОЕКТЫ»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err="1" smtClean="0"/>
              <a:t>Промоблок</a:t>
            </a:r>
            <a:r>
              <a:rPr lang="ru-RU" sz="1600" u="sng" dirty="0" smtClean="0"/>
              <a:t> «ОПИСАНИЕ ПРОДУКТА»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«ФОТОГАЛЕРЕЯ (ПОРТФОЛИО)»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err="1" smtClean="0"/>
              <a:t>Промоблоки</a:t>
            </a:r>
            <a:r>
              <a:rPr lang="ru-RU" sz="1600" u="sng" dirty="0" smtClean="0"/>
              <a:t> с «ФОРМОЙ ОБРАТНОЙ СВЯЗИ»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u="sng" dirty="0" smtClean="0"/>
              <a:t>Блоки «РЕКОМЕНДАЦИИ»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u="sng" dirty="0" smtClean="0"/>
              <a:t>Блок «ПРОБЛЕМЫ И ИХ РЕШЕНИЯ»</a:t>
            </a:r>
            <a:r>
              <a:rPr lang="ru-RU" sz="1600" b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Блок «КОНТАКТЫ»</a:t>
            </a:r>
            <a:endParaRPr lang="ru-RU" sz="16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5800" y="2667000"/>
            <a:ext cx="4419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</a:pPr>
            <a:r>
              <a:rPr lang="ru-RU" sz="4000" dirty="0" smtClean="0"/>
              <a:t>17 видов</a:t>
            </a:r>
            <a:endParaRPr lang="en-US" sz="4000" dirty="0" smtClean="0"/>
          </a:p>
          <a:p>
            <a:pPr marL="285750" indent="-285750">
              <a:spcBef>
                <a:spcPts val="600"/>
              </a:spcBef>
            </a:pPr>
            <a:r>
              <a:rPr lang="ru-RU" sz="4000" dirty="0" smtClean="0"/>
              <a:t>Универсальны</a:t>
            </a:r>
            <a:r>
              <a:rPr lang="kk-KZ" sz="4000" dirty="0" smtClean="0"/>
              <a:t>х</a:t>
            </a:r>
            <a:endParaRPr lang="en-US" sz="4000" dirty="0" smtClean="0"/>
          </a:p>
          <a:p>
            <a:pPr marL="285750" indent="-285750">
              <a:spcBef>
                <a:spcPts val="600"/>
              </a:spcBef>
            </a:pPr>
            <a:r>
              <a:rPr lang="ru-RU" sz="4000" dirty="0" smtClean="0"/>
              <a:t>блоков</a:t>
            </a:r>
            <a:r>
              <a:rPr lang="ru-RU" sz="1600" b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1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ownloads\9560810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745" y="1066806"/>
            <a:ext cx="3852718" cy="57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394246" y="2743200"/>
            <a:ext cx="58339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0" dirty="0" smtClean="0">
                <a:solidFill>
                  <a:prstClr val="black"/>
                </a:solidFill>
                <a:latin typeface="Calibri"/>
              </a:rPr>
              <a:t>Спасибо </a:t>
            </a:r>
            <a:r>
              <a:rPr lang="ru-RU" sz="4400" b="0" dirty="0">
                <a:solidFill>
                  <a:prstClr val="black"/>
                </a:solidFill>
                <a:latin typeface="Calibri"/>
              </a:rPr>
              <a:t>за внимание!</a:t>
            </a:r>
            <a:r>
              <a:rPr lang="en-US" sz="4400" b="0" dirty="0">
                <a:solidFill>
                  <a:prstClr val="black"/>
                </a:solidFill>
                <a:latin typeface="Calibri"/>
              </a:rPr>
              <a:t>  </a:t>
            </a:r>
            <a:endParaRPr lang="ru-RU" sz="4400" b="0" dirty="0" smtClean="0">
              <a:solidFill>
                <a:prstClr val="black"/>
              </a:solidFill>
              <a:latin typeface="Calibri"/>
            </a:endParaRPr>
          </a:p>
          <a:p>
            <a:pPr eaLnBrk="1" hangingPunct="1"/>
            <a:r>
              <a:rPr lang="ru-RU" sz="4400" b="0" dirty="0" smtClean="0">
                <a:solidFill>
                  <a:prstClr val="black"/>
                </a:solidFill>
                <a:latin typeface="Calibri"/>
              </a:rPr>
              <a:t>Вопросы</a:t>
            </a:r>
            <a:r>
              <a:rPr lang="ru-RU" sz="4400" b="0" dirty="0">
                <a:solidFill>
                  <a:prstClr val="black"/>
                </a:solidFill>
                <a:latin typeface="Calibri"/>
              </a:rPr>
              <a:t>?</a:t>
            </a:r>
            <a:endParaRPr lang="en-US" sz="4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1371600"/>
            <a:ext cx="6356080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i="1" dirty="0" smtClean="0">
                <a:solidFill>
                  <a:prstClr val="black"/>
                </a:solidFill>
                <a:ea typeface="Verdana" pitchFamily="34" charset="0"/>
                <a:cs typeface="Calibri" pitchFamily="34" charset="0"/>
              </a:rPr>
              <a:t>Думайте о бизнесе! </a:t>
            </a:r>
          </a:p>
          <a:p>
            <a:pPr algn="l"/>
            <a:r>
              <a:rPr lang="ru-RU" sz="2800" b="0" i="1" dirty="0" smtClean="0">
                <a:solidFill>
                  <a:prstClr val="black"/>
                </a:solidFill>
                <a:ea typeface="Verdana" pitchFamily="34" charset="0"/>
                <a:cs typeface="Calibri" pitchFamily="34" charset="0"/>
              </a:rPr>
              <a:t>О технологиях подумали мы. </a:t>
            </a:r>
            <a:endParaRPr lang="en-US" sz="2800" b="0" i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25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1"/>
          <p:cNvPicPr>
            <a:picLocks noChangeAspect="1"/>
          </p:cNvPicPr>
          <p:nvPr/>
        </p:nvPicPr>
        <p:blipFill rotWithShape="1">
          <a:blip r:embed="rId3" cstate="print"/>
          <a:srcRect t="10992" r="2488" b="9415"/>
          <a:stretch/>
        </p:blipFill>
        <p:spPr>
          <a:xfrm>
            <a:off x="3200400" y="2820679"/>
            <a:ext cx="5930900" cy="4037321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5010" y="111751"/>
            <a:ext cx="8076989" cy="838200"/>
          </a:xfrm>
          <a:prstGeom prst="rect">
            <a:avLst/>
          </a:prstGeom>
        </p:spPr>
        <p:txBody>
          <a:bodyPr vert="horz" lIns="121909" tIns="60954" rIns="121909" bIns="6095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Calibri"/>
                <a:cs typeface="Calibri"/>
              </a:rPr>
              <a:t>Нужен качественный современный интернет магазин. </a:t>
            </a:r>
          </a:p>
          <a:p>
            <a:pPr algn="l"/>
            <a:r>
              <a:rPr lang="ru-RU" sz="2400" dirty="0" smtClean="0">
                <a:latin typeface="Calibri"/>
                <a:cs typeface="Calibri"/>
              </a:rPr>
              <a:t>Только быстро!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1447800"/>
            <a:ext cx="4572000" cy="266738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b="0" dirty="0" smtClean="0"/>
              <a:t>1,5 месяца срока на реализацию; </a:t>
            </a:r>
            <a:endParaRPr lang="ru-RU" sz="1600" b="0" dirty="0"/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dirty="0" smtClean="0"/>
              <a:t>1</a:t>
            </a:r>
            <a:r>
              <a:rPr lang="en-US" sz="1600" dirty="0" smtClean="0"/>
              <a:t>0</a:t>
            </a:r>
            <a:r>
              <a:rPr lang="ru-RU" sz="1600" dirty="0" smtClean="0"/>
              <a:t>0 </a:t>
            </a:r>
            <a:r>
              <a:rPr lang="ru-RU" sz="1600" dirty="0" smtClean="0"/>
              <a:t>т.р. </a:t>
            </a:r>
            <a:r>
              <a:rPr lang="ru-RU" sz="1600" b="0" dirty="0" smtClean="0"/>
              <a:t>средств и ни рубля больше;</a:t>
            </a:r>
            <a:endParaRPr lang="ru-RU" sz="1600" b="0" dirty="0"/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dirty="0" smtClean="0"/>
              <a:t>ТЗ на 100 </a:t>
            </a:r>
            <a:r>
              <a:rPr lang="ru-RU" sz="1600" b="0" dirty="0" smtClean="0"/>
              <a:t>листов;</a:t>
            </a:r>
            <a:endParaRPr lang="en-US" sz="1600" b="0" dirty="0"/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dirty="0" smtClean="0"/>
              <a:t>Не важно</a:t>
            </a:r>
            <a:r>
              <a:rPr lang="ru-RU" sz="1600" b="0" dirty="0" smtClean="0"/>
              <a:t>, чтобы дизайн был </a:t>
            </a:r>
            <a:r>
              <a:rPr lang="ru-RU" sz="1600" dirty="0" smtClean="0"/>
              <a:t>уникальным</a:t>
            </a:r>
            <a:r>
              <a:rPr lang="ru-RU" sz="1600" b="0" dirty="0" smtClean="0"/>
              <a:t>, НО чтобы у него были фирменные цвета</a:t>
            </a:r>
            <a:endParaRPr lang="ru-RU" sz="1600" b="0" dirty="0"/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dirty="0" smtClean="0"/>
              <a:t>Сайт должен быть адаптивным</a:t>
            </a:r>
            <a:endParaRPr lang="en-US" sz="1600" b="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65365" y="1121229"/>
            <a:ext cx="83298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71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762000"/>
            <a:ext cx="8305800" cy="584771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r>
              <a:rPr lang="ru-RU" sz="3200" b="0" dirty="0" smtClean="0">
                <a:latin typeface="Calibri"/>
                <a:ea typeface="Calibri"/>
                <a:cs typeface="Calibri"/>
              </a:rPr>
              <a:t>Наше предложение</a:t>
            </a:r>
            <a:endParaRPr lang="ru-RU" sz="3200" b="0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39002" y="1"/>
            <a:ext cx="1527941" cy="437663"/>
            <a:chOff x="7239002" y="1"/>
            <a:chExt cx="1527941" cy="4376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39002" y="1"/>
              <a:ext cx="1527941" cy="437663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320" y="114638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81000" y="1447800"/>
            <a:ext cx="8001000" cy="2174946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b="0" dirty="0" smtClean="0"/>
              <a:t>Предложили около 10 разных готовых интернет магазинов; </a:t>
            </a:r>
            <a:endParaRPr lang="ru-RU" sz="1600" b="0" dirty="0"/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b="0" dirty="0" smtClean="0"/>
              <a:t>Для выбранного интернет магазина делаем перекраску шаблона;</a:t>
            </a:r>
            <a:endParaRPr lang="ru-RU" sz="1600" b="0" dirty="0"/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b="0" dirty="0" smtClean="0"/>
              <a:t>Изменения в дизайне – реализуются в верстке на сайте;</a:t>
            </a:r>
            <a:endParaRPr lang="en-US" sz="1600" b="0" dirty="0" smtClean="0"/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b="0" dirty="0" smtClean="0"/>
              <a:t>Настраиваем и тестируем интеграцию с 1С;</a:t>
            </a:r>
          </a:p>
          <a:p>
            <a:pPr marL="380972" indent="-380972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ru-RU" sz="1600" dirty="0" smtClean="0"/>
              <a:t>Запускаем сайт!</a:t>
            </a:r>
            <a:endParaRPr lang="en-US" sz="1600" b="0" dirty="0"/>
          </a:p>
        </p:txBody>
      </p:sp>
      <p:pic>
        <p:nvPicPr>
          <p:cNvPr id="2050" name="Picture 2" descr="J:\DIsign\Битрикс\4 декабря 2015\Презентация\Картинки к презентациям\00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352800"/>
            <a:ext cx="5600700" cy="3106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843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0560" y="221233"/>
            <a:ext cx="7064640" cy="845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buSzPct val="60000"/>
            </a:pPr>
            <a:r>
              <a:rPr lang="ru-RU" sz="3600" dirty="0" smtClean="0">
                <a:latin typeface="Calibri"/>
                <a:cs typeface="Calibri"/>
              </a:rPr>
              <a:t>На вкус и цвет</a:t>
            </a:r>
            <a:endParaRPr lang="ru-RU" sz="3600" dirty="0">
              <a:latin typeface="Calibri"/>
              <a:cs typeface="Calibri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239002" y="1"/>
            <a:ext cx="1527941" cy="437663"/>
            <a:chOff x="7239002" y="1"/>
            <a:chExt cx="1527941" cy="43766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39002" y="1"/>
              <a:ext cx="1527941" cy="437663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320" y="114638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Прямая соединительная линия 23"/>
          <p:cNvCxnSpPr/>
          <p:nvPr/>
        </p:nvCxnSpPr>
        <p:spPr>
          <a:xfrm>
            <a:off x="609600" y="1186620"/>
            <a:ext cx="8001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527519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048000"/>
            <a:ext cx="6757988" cy="33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135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724775" cy="387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3200400"/>
            <a:ext cx="774126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138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8815388" cy="44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0400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562975" cy="42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23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3709988" cy="179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5012" y="1295401"/>
            <a:ext cx="419078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Calibri"/>
                <a:cs typeface="Calibri"/>
              </a:rPr>
              <a:t>Адаптивная структура навигации в зависимости от разрешения с появлением меню на мобильных телефонах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Calibri"/>
                <a:cs typeface="Calibri"/>
              </a:rPr>
              <a:t>Изменение поведения магазина в зависимости от типа устройства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Calibri"/>
                <a:cs typeface="Calibri"/>
              </a:rPr>
              <a:t>Адаптивный каталог, детальная страница с поддержкой торговых предложений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Calibri"/>
                <a:cs typeface="Calibri"/>
              </a:rPr>
              <a:t>Адаптивная корзина и процедура оформления заказа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Calibri"/>
                <a:cs typeface="Calibri"/>
              </a:rPr>
              <a:t>Готов для работы на телефонах, планшетах, терминалах самообслуживания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Соответствует </a:t>
            </a:r>
            <a:r>
              <a:rPr lang="ru-RU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всем требованиям поисковых </a:t>
            </a:r>
            <a:r>
              <a:rPr lang="ru-RU" sz="1600" b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систем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Поддержка </a:t>
            </a:r>
            <a:r>
              <a:rPr lang="en-US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Touch</a:t>
            </a:r>
            <a:r>
              <a:rPr lang="ru-RU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интерфейса</a:t>
            </a:r>
            <a:r>
              <a:rPr lang="en-US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во всех компонентах интернет-</a:t>
            </a:r>
            <a:r>
              <a:rPr lang="ru-RU" sz="1600" b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магазина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ru-RU" sz="16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5720" y="221233"/>
            <a:ext cx="6813280" cy="845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00000"/>
                </a:solidFill>
                <a:latin typeface="Calibri"/>
                <a:cs typeface="Calibri"/>
              </a:rPr>
              <a:t>Адаптивный интернет-магазин</a:t>
            </a:r>
            <a:endParaRPr lang="en-US" sz="3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186620"/>
            <a:ext cx="8001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00400"/>
            <a:ext cx="3009900" cy="18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181600"/>
            <a:ext cx="1438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31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12" y="1295401"/>
            <a:ext cx="41907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Композитный сайт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BIG DATA - Отображение персональных рекомендаций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Адаптивный шаблон адаптируется под разрешения экрана 240-1200 пикселей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Быстрый и удобный поиск по товарам, категориям и производителям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Три вида отображения каталога (Список, Плитка, </a:t>
            </a:r>
            <a:r>
              <a:rPr lang="ru-RU" sz="1600" b="0" dirty="0" err="1" smtClean="0"/>
              <a:t>Прайс</a:t>
            </a:r>
            <a:r>
              <a:rPr lang="ru-RU" sz="1600" b="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Блок Похожие товары на странице товара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Панель с корзиной, закрепленная к нижней области экрана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Аксессуары, прикрепленные к товарам, дополнительно отображаются в корзине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ru-RU" sz="16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5720" y="221233"/>
            <a:ext cx="6813280" cy="845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3600" dirty="0" smtClean="0">
                <a:solidFill>
                  <a:srgbClr val="000000"/>
                </a:solidFill>
                <a:latin typeface="Calibri"/>
                <a:cs typeface="Calibri"/>
              </a:rPr>
              <a:t>Решение содержит</a:t>
            </a:r>
            <a:endParaRPr lang="en-US" sz="3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186620"/>
            <a:ext cx="8001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48200" y="1295400"/>
            <a:ext cx="41907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Блок с недавно просмотренными товарами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Решение адаптировано под </a:t>
            </a:r>
            <a:r>
              <a:rPr lang="ru-RU" sz="1600" b="0" dirty="0" err="1" smtClean="0"/>
              <a:t>Google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Mobile-Friendly</a:t>
            </a:r>
            <a:endParaRPr lang="ru-RU" sz="1600" b="0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Генерирование уникальных заголовков при постраничной навигации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600" b="0" dirty="0" smtClean="0"/>
              <a:t>Остатки по складам и магазинам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ru-RU" sz="16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1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26526</TotalTime>
  <Words>308</Words>
  <Application>Microsoft Office PowerPoint</Application>
  <PresentationFormat>Экран (4:3)</PresentationFormat>
  <Paragraphs>58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Default Design</vt:lpstr>
      <vt:lpstr>Тема Office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Bitrix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Битрикс: Управление сайтом</dc:title>
  <dc:creator>Natalia Grikhina</dc:creator>
  <cp:lastModifiedBy>Иван Манжетов</cp:lastModifiedBy>
  <cp:revision>1647</cp:revision>
  <dcterms:created xsi:type="dcterms:W3CDTF">2004-09-13T11:38:15Z</dcterms:created>
  <dcterms:modified xsi:type="dcterms:W3CDTF">2015-12-02T14:51:45Z</dcterms:modified>
</cp:coreProperties>
</file>